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16256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234" y="504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72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63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79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9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9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6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01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2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12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91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8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01/02/60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7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7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V="1">
            <a:off x="2243255" y="6342742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หวัดกำแพงเพชร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8673084" y="4053840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V="1">
            <a:off x="2671427" y="6151942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V="1">
            <a:off x="3006053" y="5853197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V="1">
            <a:off x="3680170" y="5535084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 flipV="1">
            <a:off x="3746770" y="4920343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V="1">
            <a:off x="3680170" y="4540856"/>
            <a:ext cx="133200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4109140" y="4202453"/>
            <a:ext cx="245146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4449428" y="4445456"/>
            <a:ext cx="245146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5508171" y="4920343"/>
            <a:ext cx="188285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5841398" y="5382684"/>
            <a:ext cx="94142" cy="247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6328534" y="6865508"/>
            <a:ext cx="231613" cy="163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7235371" y="7176561"/>
            <a:ext cx="305114" cy="225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/>
          <p:nvPr/>
        </p:nvCxnSpPr>
        <p:spPr>
          <a:xfrm>
            <a:off x="7735667" y="7902275"/>
            <a:ext cx="152557" cy="327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>
            <a:off x="8225301" y="8519133"/>
            <a:ext cx="283475" cy="327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>
            <a:off x="8724900" y="9295647"/>
            <a:ext cx="283475" cy="327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/>
          <p:nvPr/>
        </p:nvCxnSpPr>
        <p:spPr>
          <a:xfrm>
            <a:off x="4908223" y="3266281"/>
            <a:ext cx="245146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/>
          <p:nvPr/>
        </p:nvCxnSpPr>
        <p:spPr>
          <a:xfrm>
            <a:off x="5248511" y="3509284"/>
            <a:ext cx="245146" cy="1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/>
          <p:nvPr/>
        </p:nvCxnSpPr>
        <p:spPr>
          <a:xfrm flipH="1">
            <a:off x="5371084" y="4097018"/>
            <a:ext cx="129830" cy="296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/>
          <p:cNvCxnSpPr/>
          <p:nvPr/>
        </p:nvCxnSpPr>
        <p:spPr>
          <a:xfrm flipV="1">
            <a:off x="2657954" y="9295649"/>
            <a:ext cx="13473" cy="327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/>
          <p:cNvCxnSpPr/>
          <p:nvPr/>
        </p:nvCxnSpPr>
        <p:spPr>
          <a:xfrm flipV="1">
            <a:off x="2767334" y="8846458"/>
            <a:ext cx="66600" cy="245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64"/>
          <p:cNvCxnSpPr/>
          <p:nvPr/>
        </p:nvCxnSpPr>
        <p:spPr>
          <a:xfrm flipV="1">
            <a:off x="2939453" y="8151517"/>
            <a:ext cx="66600" cy="25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>
            <a:off x="3139253" y="7780651"/>
            <a:ext cx="2755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4"/>
          <p:cNvCxnSpPr/>
          <p:nvPr/>
        </p:nvCxnSpPr>
        <p:spPr>
          <a:xfrm>
            <a:off x="3636109" y="7780651"/>
            <a:ext cx="2755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75"/>
          <p:cNvCxnSpPr/>
          <p:nvPr/>
        </p:nvCxnSpPr>
        <p:spPr>
          <a:xfrm flipV="1">
            <a:off x="4296435" y="7503886"/>
            <a:ext cx="152993" cy="212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77"/>
          <p:cNvCxnSpPr/>
          <p:nvPr/>
        </p:nvCxnSpPr>
        <p:spPr>
          <a:xfrm flipV="1">
            <a:off x="4587315" y="6975995"/>
            <a:ext cx="152993" cy="212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ลูกศรเชื่อมต่อแบบตรง 78"/>
          <p:cNvCxnSpPr/>
          <p:nvPr/>
        </p:nvCxnSpPr>
        <p:spPr>
          <a:xfrm flipV="1">
            <a:off x="4983330" y="6653063"/>
            <a:ext cx="152993" cy="212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9"/>
          <p:cNvCxnSpPr/>
          <p:nvPr/>
        </p:nvCxnSpPr>
        <p:spPr>
          <a:xfrm flipV="1">
            <a:off x="5509768" y="6440618"/>
            <a:ext cx="152993" cy="212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จังหวัดเพชรบูรณ์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5813770" y="2515326"/>
            <a:ext cx="103632" cy="323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5933513" y="3337560"/>
            <a:ext cx="66548" cy="323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6000061" y="4259217"/>
            <a:ext cx="152400" cy="323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6909598" y="1738812"/>
            <a:ext cx="103632" cy="323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6961414" y="2677160"/>
            <a:ext cx="193113" cy="323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6450693" y="4093392"/>
            <a:ext cx="364672" cy="161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966787" y="4869906"/>
            <a:ext cx="0" cy="384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5338336" y="8127998"/>
            <a:ext cx="139301" cy="384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4926140" y="10426698"/>
            <a:ext cx="330907" cy="186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4953663" y="12068627"/>
            <a:ext cx="139301" cy="384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5098761" y="13617845"/>
            <a:ext cx="143660" cy="384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4438360" y="13713910"/>
            <a:ext cx="365867" cy="192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6000061" y="14119689"/>
            <a:ext cx="321522" cy="38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 flipV="1">
            <a:off x="3773715" y="6604001"/>
            <a:ext cx="236564" cy="31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V="1">
            <a:off x="3669193" y="5573485"/>
            <a:ext cx="104522" cy="31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H="1" flipV="1">
            <a:off x="4136392" y="4343943"/>
            <a:ext cx="118282" cy="477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821512" y="4179842"/>
            <a:ext cx="385988" cy="15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>
            <a:off x="9702915" y="4582885"/>
            <a:ext cx="192994" cy="318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4908188" y="10516835"/>
            <a:ext cx="433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จังหวัดแพร่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7782197" y="2500811"/>
            <a:ext cx="214593" cy="309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7548372" y="3349897"/>
            <a:ext cx="214593" cy="309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7188898" y="3763554"/>
            <a:ext cx="378528" cy="154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7332267" y="4444274"/>
            <a:ext cx="94632" cy="452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7426899" y="6120674"/>
            <a:ext cx="94632" cy="452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10046727" y="5370286"/>
            <a:ext cx="322156" cy="271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>
            <a:off x="9211315" y="6089468"/>
            <a:ext cx="322156" cy="271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7996790" y="6924040"/>
            <a:ext cx="322156" cy="271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7045173" y="7700554"/>
            <a:ext cx="322156" cy="427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 flipV="1">
            <a:off x="5975077" y="8625476"/>
            <a:ext cx="322156" cy="235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6042599" y="6644458"/>
            <a:ext cx="169756" cy="403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643456" y="7511143"/>
            <a:ext cx="169756" cy="403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341257" y="8929912"/>
            <a:ext cx="4719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>
            <a:off x="4299736" y="9325425"/>
            <a:ext cx="471956" cy="26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3784479" y="10294693"/>
            <a:ext cx="279521" cy="444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>
            <a:off x="4319178" y="10732338"/>
            <a:ext cx="216536" cy="303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5334000" y="7818120"/>
            <a:ext cx="9906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จังหวัดแม่ฮ่องสอน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8673084" y="4053840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>
            <a:off x="5615940" y="8702830"/>
            <a:ext cx="86511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6812280" y="9194270"/>
            <a:ext cx="190500" cy="64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5710071" y="9364980"/>
            <a:ext cx="95250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5659195" y="10622280"/>
            <a:ext cx="63092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6249972" y="11369040"/>
            <a:ext cx="190500" cy="122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>
            <a:off x="5757696" y="12169140"/>
            <a:ext cx="47625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H="1">
            <a:off x="4157496" y="9961880"/>
            <a:ext cx="47625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4047793" y="11761840"/>
            <a:ext cx="1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2441906" y="9830540"/>
            <a:ext cx="110794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H="1">
            <a:off x="6713855" y="12390860"/>
            <a:ext cx="47625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H="1">
            <a:off x="6110272" y="13187520"/>
            <a:ext cx="256842" cy="110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4047792" y="13655954"/>
            <a:ext cx="157329" cy="22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3797300" y="14343126"/>
            <a:ext cx="93980" cy="289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จังหวัดลำปาง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6869539" y="1677363"/>
            <a:ext cx="51816" cy="253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7053145" y="4064963"/>
            <a:ext cx="51816" cy="253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6494345" y="6002620"/>
            <a:ext cx="51816" cy="253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5505778" y="4200795"/>
            <a:ext cx="211255" cy="126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6384689" y="4997993"/>
            <a:ext cx="0" cy="26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>
            <a:off x="5750417" y="6241144"/>
            <a:ext cx="113355" cy="264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5697983" y="7590970"/>
            <a:ext cx="0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5396017" y="8638480"/>
            <a:ext cx="122644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7301017" y="8539360"/>
            <a:ext cx="122644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6361829" y="9299670"/>
            <a:ext cx="2102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V="1">
            <a:off x="4464561" y="9499600"/>
            <a:ext cx="183639" cy="1894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>
            <a:off x="4875317" y="11102280"/>
            <a:ext cx="122644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>
            <a:off x="4586878" y="12384980"/>
            <a:ext cx="122644" cy="193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9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4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จังหวัดลำพูน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6300131" y="7855132"/>
            <a:ext cx="0" cy="27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>
            <a:off x="6308320" y="10125456"/>
            <a:ext cx="310194" cy="13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 flipV="1">
            <a:off x="5223891" y="9108002"/>
            <a:ext cx="155097" cy="25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 flipV="1">
            <a:off x="4783487" y="6560744"/>
            <a:ext cx="77547" cy="25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 flipV="1">
            <a:off x="3966441" y="4866655"/>
            <a:ext cx="190830" cy="25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4433063" y="3765005"/>
            <a:ext cx="281998" cy="136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7027237" y="1195433"/>
            <a:ext cx="67057" cy="280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621752" y="1650275"/>
            <a:ext cx="140999" cy="280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921413" y="3050176"/>
            <a:ext cx="241348" cy="124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4513883" y="2477589"/>
            <a:ext cx="161700" cy="292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 flipV="1">
            <a:off x="3931600" y="10973087"/>
            <a:ext cx="155097" cy="25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H="1" flipV="1">
            <a:off x="3126057" y="9831973"/>
            <a:ext cx="155097" cy="253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2736875" y="10852619"/>
            <a:ext cx="122440" cy="27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2812609" y="12682870"/>
            <a:ext cx="0" cy="27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 flipH="1">
            <a:off x="2856153" y="14144460"/>
            <a:ext cx="166915" cy="27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5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4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947989" y="10618942"/>
            <a:ext cx="67056" cy="310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จังหวัดสุโขทัย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5168900" y="2054644"/>
            <a:ext cx="153416" cy="200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6254722" y="4020604"/>
            <a:ext cx="77065" cy="200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>
            <a:off x="6623023" y="5669279"/>
            <a:ext cx="67337" cy="228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7235772" y="7631428"/>
            <a:ext cx="1" cy="228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4427659" y="6742970"/>
            <a:ext cx="231827" cy="114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5755316" y="8127999"/>
            <a:ext cx="231827" cy="139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6540777" y="9078685"/>
            <a:ext cx="231827" cy="139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1785658" y="5788656"/>
            <a:ext cx="115914" cy="257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8023790" y="11596914"/>
            <a:ext cx="234841" cy="20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2181023" y="8592457"/>
            <a:ext cx="115914" cy="255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 flipV="1">
            <a:off x="4166001" y="9858093"/>
            <a:ext cx="320116" cy="108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5780866" y="9966227"/>
            <a:ext cx="115914" cy="255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4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จังหวัดอุตรดิตถ์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8082915" y="2911792"/>
            <a:ext cx="95250" cy="241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>
            <a:off x="5529024" y="5875019"/>
            <a:ext cx="99536" cy="215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>
            <a:off x="6673406" y="4482465"/>
            <a:ext cx="280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9182354" y="4127500"/>
            <a:ext cx="202946" cy="177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8553768" y="5194300"/>
            <a:ext cx="101472" cy="227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H="1">
            <a:off x="7575868" y="6553200"/>
            <a:ext cx="177482" cy="11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>
            <a:off x="5810250" y="7115175"/>
            <a:ext cx="257175" cy="11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4029075" y="7658100"/>
            <a:ext cx="257175" cy="11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>
            <a:off x="3200400" y="8276429"/>
            <a:ext cx="133352" cy="199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>
            <a:off x="5529024" y="8219677"/>
            <a:ext cx="257175" cy="11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H="1">
            <a:off x="3856945" y="9067347"/>
            <a:ext cx="257175" cy="11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2929845" y="9867899"/>
            <a:ext cx="1" cy="25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3073400" y="11188699"/>
            <a:ext cx="123146" cy="25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4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4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>
            <a:off x="6410325" y="10384082"/>
            <a:ext cx="132397" cy="23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จังหวัดอุทัยธานี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3" name="ลูกศรเชื่อมต่อแบบตรง 12"/>
          <p:cNvCxnSpPr/>
          <p:nvPr/>
        </p:nvCxnSpPr>
        <p:spPr>
          <a:xfrm>
            <a:off x="7001265" y="11965232"/>
            <a:ext cx="55807" cy="23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V="1">
            <a:off x="7927616" y="12764416"/>
            <a:ext cx="245065" cy="7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9794516" y="12623800"/>
            <a:ext cx="245065" cy="101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3732689" y="5801305"/>
            <a:ext cx="230822" cy="58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5010150" y="6581775"/>
            <a:ext cx="199072" cy="180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6901729" y="7718422"/>
            <a:ext cx="199072" cy="9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9422416" y="8290718"/>
            <a:ext cx="199072" cy="9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5111908" y="5016500"/>
            <a:ext cx="206296" cy="210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V="1">
            <a:off x="7225895" y="5563180"/>
            <a:ext cx="230822" cy="108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909050" y="6824662"/>
            <a:ext cx="199072" cy="180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10039581" y="7537447"/>
            <a:ext cx="188594" cy="180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6654323" y="3931920"/>
            <a:ext cx="88900" cy="215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4543583" y="3543300"/>
            <a:ext cx="241777" cy="99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>
            <a:off x="8172681" y="5509708"/>
            <a:ext cx="234719" cy="162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>
            <a:off x="9857676" y="11341100"/>
            <a:ext cx="99536" cy="227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 flipH="1">
            <a:off x="10174667" y="9613900"/>
            <a:ext cx="53508" cy="227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หวัดเชียงราย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9470136" y="6492239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V="1">
            <a:off x="9726168" y="5933439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V="1">
            <a:off x="9985393" y="5367382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V="1">
            <a:off x="7817543" y="8635999"/>
            <a:ext cx="0" cy="363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 flipV="1">
            <a:off x="7837717" y="7593157"/>
            <a:ext cx="14949" cy="356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V="1">
            <a:off x="8035835" y="6742847"/>
            <a:ext cx="266336" cy="278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V="1">
            <a:off x="8587739" y="6058743"/>
            <a:ext cx="0" cy="292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V="1">
            <a:off x="8740139" y="5618097"/>
            <a:ext cx="316775" cy="146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V="1">
            <a:off x="9352297" y="4847771"/>
            <a:ext cx="107588" cy="3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 flipV="1">
            <a:off x="4206982" y="9310914"/>
            <a:ext cx="107588" cy="3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4664182" y="9187808"/>
            <a:ext cx="401304" cy="123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 flipV="1">
            <a:off x="5595644" y="8716308"/>
            <a:ext cx="200652" cy="32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>
            <a:off x="6567908" y="8817908"/>
            <a:ext cx="152206" cy="369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6967246" y="9625247"/>
            <a:ext cx="0" cy="369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V="1">
            <a:off x="2283839" y="12712023"/>
            <a:ext cx="285190" cy="157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/>
          <p:nvPr/>
        </p:nvCxnSpPr>
        <p:spPr>
          <a:xfrm flipV="1">
            <a:off x="2996311" y="11989938"/>
            <a:ext cx="142595" cy="379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 flipH="1" flipV="1">
            <a:off x="2996311" y="10834914"/>
            <a:ext cx="71297" cy="379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 flipV="1">
            <a:off x="2756825" y="9995147"/>
            <a:ext cx="71297" cy="379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/>
          <p:nvPr/>
        </p:nvCxnSpPr>
        <p:spPr>
          <a:xfrm flipH="1" flipV="1">
            <a:off x="2792473" y="9043359"/>
            <a:ext cx="35649" cy="437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/>
          <p:cNvCxnSpPr/>
          <p:nvPr/>
        </p:nvCxnSpPr>
        <p:spPr>
          <a:xfrm flipV="1">
            <a:off x="2912216" y="8526639"/>
            <a:ext cx="310783" cy="21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/>
          <p:cNvCxnSpPr/>
          <p:nvPr/>
        </p:nvCxnSpPr>
        <p:spPr>
          <a:xfrm flipV="1">
            <a:off x="3645187" y="8018640"/>
            <a:ext cx="310783" cy="21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66"/>
          <p:cNvCxnSpPr/>
          <p:nvPr/>
        </p:nvCxnSpPr>
        <p:spPr>
          <a:xfrm>
            <a:off x="4314570" y="8056771"/>
            <a:ext cx="310783" cy="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/>
          <p:cNvCxnSpPr/>
          <p:nvPr/>
        </p:nvCxnSpPr>
        <p:spPr>
          <a:xfrm flipV="1">
            <a:off x="4720967" y="7261840"/>
            <a:ext cx="287733" cy="331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0"/>
          <p:cNvCxnSpPr/>
          <p:nvPr/>
        </p:nvCxnSpPr>
        <p:spPr>
          <a:xfrm flipH="1">
            <a:off x="3044558" y="6753959"/>
            <a:ext cx="23050" cy="438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2"/>
          <p:cNvCxnSpPr/>
          <p:nvPr/>
        </p:nvCxnSpPr>
        <p:spPr>
          <a:xfrm>
            <a:off x="3019361" y="7504591"/>
            <a:ext cx="48247" cy="445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4"/>
          <p:cNvCxnSpPr/>
          <p:nvPr/>
        </p:nvCxnSpPr>
        <p:spPr>
          <a:xfrm>
            <a:off x="3383866" y="5640717"/>
            <a:ext cx="395323" cy="219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76"/>
          <p:cNvCxnSpPr/>
          <p:nvPr/>
        </p:nvCxnSpPr>
        <p:spPr>
          <a:xfrm>
            <a:off x="4116908" y="6052639"/>
            <a:ext cx="395323" cy="219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77"/>
          <p:cNvCxnSpPr/>
          <p:nvPr/>
        </p:nvCxnSpPr>
        <p:spPr>
          <a:xfrm>
            <a:off x="5062055" y="6406048"/>
            <a:ext cx="395323" cy="109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9"/>
          <p:cNvCxnSpPr/>
          <p:nvPr/>
        </p:nvCxnSpPr>
        <p:spPr>
          <a:xfrm flipV="1">
            <a:off x="5931510" y="6248225"/>
            <a:ext cx="197662" cy="244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81"/>
          <p:cNvCxnSpPr/>
          <p:nvPr/>
        </p:nvCxnSpPr>
        <p:spPr>
          <a:xfrm flipV="1">
            <a:off x="6252199" y="5367382"/>
            <a:ext cx="98831" cy="395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ลูกศรเชื่อมต่อแบบตรง 83"/>
          <p:cNvCxnSpPr/>
          <p:nvPr/>
        </p:nvCxnSpPr>
        <p:spPr>
          <a:xfrm flipV="1">
            <a:off x="6720114" y="4847771"/>
            <a:ext cx="215654" cy="3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85"/>
          <p:cNvCxnSpPr/>
          <p:nvPr/>
        </p:nvCxnSpPr>
        <p:spPr>
          <a:xfrm flipV="1">
            <a:off x="7122393" y="4332514"/>
            <a:ext cx="215654" cy="314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ลูกศรเชื่อมต่อแบบตรง 86"/>
          <p:cNvCxnSpPr/>
          <p:nvPr/>
        </p:nvCxnSpPr>
        <p:spPr>
          <a:xfrm>
            <a:off x="3752768" y="4696403"/>
            <a:ext cx="406404" cy="205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ลูกศรเชื่อมต่อแบบตรง 88"/>
          <p:cNvCxnSpPr/>
          <p:nvPr/>
        </p:nvCxnSpPr>
        <p:spPr>
          <a:xfrm flipV="1">
            <a:off x="4720967" y="4985656"/>
            <a:ext cx="496469" cy="38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ลูกศรเชื่อมต่อแบบตรง 90"/>
          <p:cNvCxnSpPr/>
          <p:nvPr/>
        </p:nvCxnSpPr>
        <p:spPr>
          <a:xfrm flipV="1">
            <a:off x="5782106" y="4332514"/>
            <a:ext cx="347066" cy="26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ลูกศรเชื่อมต่อแบบตรง 92"/>
          <p:cNvCxnSpPr/>
          <p:nvPr/>
        </p:nvCxnSpPr>
        <p:spPr>
          <a:xfrm flipV="1">
            <a:off x="6619126" y="3788119"/>
            <a:ext cx="503267" cy="13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7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1037481" y="692515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เชียงใหม่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8527868" y="1930400"/>
            <a:ext cx="176784" cy="19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7969068" y="2663372"/>
            <a:ext cx="176784" cy="19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8145852" y="3722914"/>
            <a:ext cx="205232" cy="19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8057460" y="4992913"/>
            <a:ext cx="0" cy="319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7170057" y="6146798"/>
            <a:ext cx="197975" cy="159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6827229" y="3193145"/>
            <a:ext cx="103923" cy="33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7031590" y="3915954"/>
            <a:ext cx="103923" cy="33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7083551" y="5145316"/>
            <a:ext cx="52542" cy="33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6253914" y="3193145"/>
            <a:ext cx="103923" cy="33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5782200" y="4082867"/>
            <a:ext cx="103923" cy="33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6254204" y="5395685"/>
            <a:ext cx="207266" cy="166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6998208" y="6458856"/>
            <a:ext cx="125984" cy="319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>
            <a:off x="6252461" y="6335483"/>
            <a:ext cx="244421" cy="159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H="1">
            <a:off x="6827229" y="7870367"/>
            <a:ext cx="83744" cy="28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4875845" y="6778171"/>
            <a:ext cx="213799" cy="28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5683925" y="7728852"/>
            <a:ext cx="213799" cy="28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>
            <a:off x="6213048" y="8719456"/>
            <a:ext cx="125254" cy="28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5431159" y="9154885"/>
            <a:ext cx="113298" cy="28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>
            <a:off x="5309482" y="9893371"/>
            <a:ext cx="106900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5089644" y="10902114"/>
            <a:ext cx="1409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5187806" y="11709544"/>
            <a:ext cx="121676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4175907" y="12486058"/>
            <a:ext cx="121676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>
            <a:off x="4455814" y="14104401"/>
            <a:ext cx="121676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H="1">
            <a:off x="3715657" y="6291940"/>
            <a:ext cx="108786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>
            <a:off x="3878836" y="7061200"/>
            <a:ext cx="127107" cy="442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H="1">
            <a:off x="4022004" y="8273142"/>
            <a:ext cx="95961" cy="333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/>
          <p:nvPr/>
        </p:nvCxnSpPr>
        <p:spPr>
          <a:xfrm flipH="1">
            <a:off x="3711450" y="9296403"/>
            <a:ext cx="95961" cy="333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>
            <a:off x="4183395" y="10219944"/>
            <a:ext cx="333257" cy="166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 flipV="1">
            <a:off x="5996433" y="11709544"/>
            <a:ext cx="216615" cy="265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7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หวัดตาก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5787588" y="4386698"/>
            <a:ext cx="222062" cy="214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V="1">
            <a:off x="6273081" y="4615544"/>
            <a:ext cx="111031" cy="275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 flipV="1">
            <a:off x="6273081" y="3955621"/>
            <a:ext cx="111031" cy="364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6328596" y="1712686"/>
            <a:ext cx="143035" cy="310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6384112" y="2400199"/>
            <a:ext cx="0" cy="310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6419711" y="2988027"/>
            <a:ext cx="0" cy="310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6864096" y="3425371"/>
            <a:ext cx="247904" cy="22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>
            <a:off x="7278334" y="4065675"/>
            <a:ext cx="123952" cy="32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8193315" y="5518323"/>
            <a:ext cx="123952" cy="32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8069363" y="4615544"/>
            <a:ext cx="123952" cy="32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7051622" y="5878769"/>
            <a:ext cx="226712" cy="304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7515642" y="6371771"/>
            <a:ext cx="226712" cy="304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180542" y="6589002"/>
            <a:ext cx="368372" cy="87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8335699" y="4065675"/>
            <a:ext cx="0" cy="364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>
            <a:off x="8694058" y="6731491"/>
            <a:ext cx="246742" cy="321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V="1">
            <a:off x="8316687" y="8019857"/>
            <a:ext cx="323232" cy="216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 flipV="1">
            <a:off x="8940800" y="7460343"/>
            <a:ext cx="123371" cy="388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>
            <a:off x="6021902" y="6485073"/>
            <a:ext cx="266997" cy="186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/>
          <p:cNvCxnSpPr/>
          <p:nvPr/>
        </p:nvCxnSpPr>
        <p:spPr>
          <a:xfrm flipH="1" flipV="1">
            <a:off x="7582083" y="7664203"/>
            <a:ext cx="44741" cy="472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/>
          <p:cNvCxnSpPr/>
          <p:nvPr/>
        </p:nvCxnSpPr>
        <p:spPr>
          <a:xfrm flipH="1">
            <a:off x="7515642" y="9798859"/>
            <a:ext cx="132882" cy="368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65"/>
          <p:cNvCxnSpPr/>
          <p:nvPr/>
        </p:nvCxnSpPr>
        <p:spPr>
          <a:xfrm>
            <a:off x="7278334" y="10880173"/>
            <a:ext cx="0" cy="368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67"/>
          <p:cNvCxnSpPr/>
          <p:nvPr/>
        </p:nvCxnSpPr>
        <p:spPr>
          <a:xfrm flipH="1">
            <a:off x="7493509" y="11248571"/>
            <a:ext cx="372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69"/>
          <p:cNvCxnSpPr/>
          <p:nvPr/>
        </p:nvCxnSpPr>
        <p:spPr>
          <a:xfrm flipH="1">
            <a:off x="8022482" y="10859258"/>
            <a:ext cx="272434" cy="341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 flipH="1" flipV="1">
            <a:off x="7858472" y="11684000"/>
            <a:ext cx="186291" cy="341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3"/>
          <p:cNvCxnSpPr/>
          <p:nvPr/>
        </p:nvCxnSpPr>
        <p:spPr>
          <a:xfrm>
            <a:off x="7051622" y="12366171"/>
            <a:ext cx="166333" cy="333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75"/>
          <p:cNvCxnSpPr/>
          <p:nvPr/>
        </p:nvCxnSpPr>
        <p:spPr>
          <a:xfrm>
            <a:off x="6373953" y="11200345"/>
            <a:ext cx="97678" cy="367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ลูกศรเชื่อมต่อแบบตรง 78"/>
          <p:cNvCxnSpPr/>
          <p:nvPr/>
        </p:nvCxnSpPr>
        <p:spPr>
          <a:xfrm>
            <a:off x="6615033" y="12700000"/>
            <a:ext cx="97678" cy="367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9"/>
          <p:cNvCxnSpPr/>
          <p:nvPr/>
        </p:nvCxnSpPr>
        <p:spPr>
          <a:xfrm>
            <a:off x="7312663" y="13413774"/>
            <a:ext cx="218432" cy="367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ลูกศรเชื่อมต่อแบบตรง 84"/>
          <p:cNvCxnSpPr/>
          <p:nvPr/>
        </p:nvCxnSpPr>
        <p:spPr>
          <a:xfrm flipH="1" flipV="1">
            <a:off x="6911707" y="6709764"/>
            <a:ext cx="256900" cy="236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9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4" y="1"/>
            <a:ext cx="11492805" cy="16255997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หวัดนครสวรรค์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>
            <a:off x="7482913" y="6516913"/>
            <a:ext cx="103632" cy="236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7888224" y="6622865"/>
            <a:ext cx="247541" cy="236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7199195" y="7254236"/>
            <a:ext cx="247541" cy="236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5973537" y="6453044"/>
            <a:ext cx="282120" cy="236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6593064" y="7486098"/>
            <a:ext cx="282120" cy="386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6669214" y="8326128"/>
            <a:ext cx="0" cy="386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4685720" y="7004760"/>
            <a:ext cx="203301" cy="193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2802770" y="7280992"/>
            <a:ext cx="318558" cy="123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V="1">
            <a:off x="4472745" y="7600024"/>
            <a:ext cx="314626" cy="136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3593798" y="7495122"/>
            <a:ext cx="159279" cy="377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8505081" y="7499630"/>
            <a:ext cx="247541" cy="236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H="1">
            <a:off x="7586545" y="8009707"/>
            <a:ext cx="4259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5288063" y="7474711"/>
            <a:ext cx="203301" cy="193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6699701" y="8870413"/>
            <a:ext cx="176594" cy="234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0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5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V="1">
            <a:off x="5714780" y="9399741"/>
            <a:ext cx="117782" cy="353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หวัดน่าน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6463410" y="2383245"/>
            <a:ext cx="118328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>
            <a:off x="6306663" y="3555999"/>
            <a:ext cx="156747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6463410" y="4695370"/>
            <a:ext cx="110580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5251467" y="2783841"/>
            <a:ext cx="110580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5403867" y="3615509"/>
            <a:ext cx="126076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5861067" y="4695370"/>
            <a:ext cx="126076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5861067" y="5863770"/>
            <a:ext cx="122943" cy="400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6931152" y="5718627"/>
            <a:ext cx="3395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6397530" y="6217193"/>
            <a:ext cx="169783" cy="326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>
            <a:off x="4702028" y="6177279"/>
            <a:ext cx="232629" cy="174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5290980" y="6911699"/>
            <a:ext cx="112886" cy="30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5832562" y="7719776"/>
            <a:ext cx="0" cy="330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4995885" y="8795645"/>
            <a:ext cx="3661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H="1">
            <a:off x="8011885" y="6030315"/>
            <a:ext cx="164734" cy="330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>
            <a:off x="7375437" y="7797794"/>
            <a:ext cx="164734" cy="330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H="1">
            <a:off x="6217966" y="8401957"/>
            <a:ext cx="340492" cy="165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8517111" y="4730566"/>
            <a:ext cx="147918" cy="36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>
            <a:off x="6585022" y="9394365"/>
            <a:ext cx="87416" cy="359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 flipH="1">
            <a:off x="6239771" y="10700650"/>
            <a:ext cx="133784" cy="359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 flipH="1">
            <a:off x="5714780" y="11593279"/>
            <a:ext cx="251566" cy="359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1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9942286"/>
            <a:ext cx="134112" cy="372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จังหวัดพะเยา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7164251" y="4723673"/>
            <a:ext cx="0" cy="373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 flipV="1">
            <a:off x="7316651" y="5804988"/>
            <a:ext cx="259806" cy="373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8760824" y="6679837"/>
            <a:ext cx="571862" cy="151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2808515" y="8341723"/>
            <a:ext cx="181428" cy="337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V="1">
            <a:off x="4038600" y="8505371"/>
            <a:ext cx="297543" cy="348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4822373" y="7093858"/>
            <a:ext cx="141513" cy="45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V="1">
            <a:off x="6034829" y="5617029"/>
            <a:ext cx="150843" cy="342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6316036" y="4910181"/>
            <a:ext cx="75421" cy="357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8793916" y="7322456"/>
            <a:ext cx="422655" cy="112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>
            <a:off x="7888223" y="8015513"/>
            <a:ext cx="211329" cy="32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7164251" y="9154884"/>
            <a:ext cx="105665" cy="326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 flipH="1">
            <a:off x="8563429" y="9633494"/>
            <a:ext cx="4946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 flipV="1">
            <a:off x="9521952" y="9633494"/>
            <a:ext cx="494648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>
            <a:off x="6998208" y="11618686"/>
            <a:ext cx="141950" cy="372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7613323" y="12083868"/>
            <a:ext cx="332668" cy="186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>
            <a:off x="6775848" y="12176904"/>
            <a:ext cx="166334" cy="355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หวัดพิจิตร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3870887" y="4789714"/>
            <a:ext cx="120542" cy="280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3931158" y="5737497"/>
            <a:ext cx="161871" cy="280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4083558" y="6746240"/>
            <a:ext cx="161871" cy="280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4281716" y="7793805"/>
            <a:ext cx="166915" cy="338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4245429" y="8991234"/>
            <a:ext cx="166915" cy="338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4561121" y="9975523"/>
            <a:ext cx="54425" cy="338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4448631" y="11487691"/>
            <a:ext cx="166915" cy="338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V="1">
            <a:off x="4789716" y="5494383"/>
            <a:ext cx="348340" cy="283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5290456" y="6024155"/>
            <a:ext cx="174170" cy="280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6042086" y="7847873"/>
            <a:ext cx="174170" cy="280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6076298" y="9128029"/>
            <a:ext cx="105745" cy="404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6042086" y="10112318"/>
            <a:ext cx="1" cy="404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464627" y="11221208"/>
            <a:ext cx="283030" cy="202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8745384" y="9686326"/>
            <a:ext cx="278347" cy="184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888224" y="716280"/>
            <a:ext cx="326745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จังหวัดพิษณุโลก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H="1">
            <a:off x="8171543" y="4296229"/>
            <a:ext cx="260750" cy="435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>
            <a:off x="7351486" y="5522686"/>
            <a:ext cx="260750" cy="435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8577943" y="5457372"/>
            <a:ext cx="260750" cy="435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 flipV="1">
            <a:off x="7612237" y="6714670"/>
            <a:ext cx="275987" cy="310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6864096" y="6757309"/>
            <a:ext cx="0" cy="398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 flipV="1">
            <a:off x="5341257" y="6503760"/>
            <a:ext cx="383468" cy="239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4890733" y="7155543"/>
            <a:ext cx="233389" cy="399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>
            <a:off x="4882895" y="8493462"/>
            <a:ext cx="333830" cy="199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>
            <a:off x="3031743" y="7355340"/>
            <a:ext cx="320475" cy="314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3916526" y="8809374"/>
            <a:ext cx="160237" cy="450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4180378" y="10314432"/>
            <a:ext cx="231965" cy="450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>
            <a:off x="6815438" y="9622970"/>
            <a:ext cx="416629" cy="1557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>
            <a:off x="5107598" y="10311638"/>
            <a:ext cx="247282" cy="228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4490347" y="11606602"/>
            <a:ext cx="217755" cy="228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>
            <a:off x="5231239" y="11449375"/>
            <a:ext cx="123641" cy="385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34</Words>
  <Application>Microsoft Office PowerPoint</Application>
  <PresentationFormat>กำหนดเอง</PresentationFormat>
  <Paragraphs>17</Paragraphs>
  <Slides>17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2</vt:i4>
      </vt:variant>
      <vt:variant>
        <vt:lpstr>ชื่อเรื่องภาพนิ่ง</vt:lpstr>
      </vt:variant>
      <vt:variant>
        <vt:i4>17</vt:i4>
      </vt:variant>
    </vt:vector>
  </HeadingPairs>
  <TitlesOfParts>
    <vt:vector size="19" baseType="lpstr">
      <vt:lpstr>ธีมของ Office</vt:lpstr>
      <vt:lpstr>1_ธีมของ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RIDPC2S</cp:lastModifiedBy>
  <cp:revision>20</cp:revision>
  <dcterms:created xsi:type="dcterms:W3CDTF">2017-02-01T03:47:12Z</dcterms:created>
  <dcterms:modified xsi:type="dcterms:W3CDTF">2017-02-01T09:55:45Z</dcterms:modified>
</cp:coreProperties>
</file>